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6" r:id="rId3"/>
    <p:sldId id="335" r:id="rId4"/>
    <p:sldId id="341" r:id="rId5"/>
    <p:sldId id="320" r:id="rId6"/>
    <p:sldId id="334" r:id="rId7"/>
    <p:sldId id="323" r:id="rId8"/>
    <p:sldId id="318" r:id="rId9"/>
    <p:sldId id="328" r:id="rId10"/>
    <p:sldId id="309" r:id="rId11"/>
    <p:sldId id="268" r:id="rId12"/>
    <p:sldId id="311" r:id="rId13"/>
    <p:sldId id="337" r:id="rId14"/>
    <p:sldId id="338" r:id="rId15"/>
    <p:sldId id="306" r:id="rId16"/>
    <p:sldId id="339" r:id="rId17"/>
    <p:sldId id="340" r:id="rId18"/>
    <p:sldId id="322" r:id="rId19"/>
    <p:sldId id="344" r:id="rId20"/>
    <p:sldId id="347" r:id="rId21"/>
    <p:sldId id="345" r:id="rId22"/>
    <p:sldId id="346" r:id="rId23"/>
    <p:sldId id="307" r:id="rId24"/>
    <p:sldId id="321" r:id="rId25"/>
    <p:sldId id="342" r:id="rId26"/>
    <p:sldId id="348" r:id="rId27"/>
    <p:sldId id="343" r:id="rId28"/>
    <p:sldId id="336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38" autoAdjust="0"/>
    <p:restoredTop sz="94660"/>
  </p:normalViewPr>
  <p:slideViewPr>
    <p:cSldViewPr>
      <p:cViewPr varScale="1">
        <p:scale>
          <a:sx n="97" d="100"/>
          <a:sy n="97" d="100"/>
        </p:scale>
        <p:origin x="-11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59C157-4764-4E4E-9D25-E82FBC321F7E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5B02D03-C91A-4B3C-B978-96FDE4FAE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46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2D03-C91A-4B3C-B978-96FDE4FAE07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02D03-C91A-4B3C-B978-96FDE4FAE07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025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34C34D-B685-4623-AFE5-9F4BF669C8F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DFFA7-FA83-4157-84D5-121F09BE1F5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A3589-C068-4DEE-BF81-73E09306E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D9E7A-AF06-4F83-9C0A-91AD814EB424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5AD43-B622-4630-B615-9FA123ECD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D3532-915C-4F4F-8656-51511B9120B6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9DDDF-6D8C-4AF9-AD67-380A6735A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C950-2D17-4AE6-8DBD-E912D4853591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AA8E9-63FE-4C3E-BDC1-676A6F8A4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45905-47B0-4A89-99C2-2C607212302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693E-62AA-4461-9C5E-330B77A02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CD652-F29E-449E-957F-600EA67F36A5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CCB68-A2FC-43D5-A5D5-3BBADED61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D753-88E8-4AB0-8989-F9154FB0D4EA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57E39-8F82-4810-98D8-8A63500FF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87BD-F70B-4A03-BBBB-FA08E75C97DB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47BDD-00E9-4658-B55D-50DF4012E4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619B6-B7F1-4A45-8D3E-BD088567B818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60D3F-954F-4209-B300-5CD0F5792C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878DE-0602-446B-BAC8-E29C84EFBC9C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FB8DF-C94C-4727-A0BE-A8BAEAD02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9B0F6-153A-4675-BE1E-B7C027489C22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7D029-A317-4178-85E8-DF09B5FC9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D60270-2FCC-44BA-82A3-FC9BE6A23130}" type="datetimeFigureOut">
              <a:rPr lang="ru-RU"/>
              <a:pPr>
                <a:defRPr/>
              </a:pPr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8A7E9F-51AF-4168-864C-24CF31AB7F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s7xh.jpg"/>
          <p:cNvPicPr>
            <a:picLocks noChangeAspect="1"/>
          </p:cNvPicPr>
          <p:nvPr/>
        </p:nvPicPr>
        <p:blipFill>
          <a:blip r:embed="rId2" cstate="print"/>
          <a:srcRect l="3906" r="3125"/>
          <a:stretch>
            <a:fillRect/>
          </a:stretch>
        </p:blipFill>
        <p:spPr bwMode="auto">
          <a:xfrm>
            <a:off x="0" y="0"/>
            <a:ext cx="91440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 rot="20894725">
            <a:off x="678642" y="4505066"/>
            <a:ext cx="6458819" cy="1323439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2700">
                  <a:solidFill>
                    <a:schemeClr val="tx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Я  – </a:t>
            </a:r>
            <a:r>
              <a:rPr lang="ru-RU" sz="8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Г</a:t>
            </a:r>
            <a:r>
              <a:rPr lang="ru-RU" sz="8000" b="1" dirty="0" err="1">
                <a:ln w="12700">
                  <a:solidFill>
                    <a:schemeClr val="tx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о</a:t>
            </a:r>
            <a:r>
              <a:rPr lang="ru-RU" sz="8000" b="1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ТО</a:t>
            </a:r>
            <a:r>
              <a:rPr lang="ru-RU" sz="8000" b="1" dirty="0" err="1">
                <a:ln w="12700">
                  <a:solidFill>
                    <a:schemeClr val="tx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8000" b="1" dirty="0">
                <a:ln w="12700">
                  <a:solidFill>
                    <a:schemeClr val="tx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!</a:t>
            </a:r>
            <a:endParaRPr lang="ru-RU" sz="8000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5514148"/>
            <a:ext cx="56521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</a:t>
            </a:r>
            <a:br>
              <a:rPr lang="ru-RU" sz="1400" i="1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b="1" i="1" dirty="0" err="1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Скупкина</a:t>
            </a:r>
            <a:r>
              <a:rPr lang="ru-RU" sz="3600" b="1" i="1" dirty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smtClean="0">
                <a:ln w="1841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Леонида</a:t>
            </a:r>
            <a:endParaRPr lang="ru-RU" sz="3600" b="1" i="1" dirty="0">
              <a:ln w="18415" cmpd="sng">
                <a:noFill/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534F35-28E1-4620-A3AB-1338E04EF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73164"/>
      </p:ext>
    </p:extLst>
  </p:cSld>
  <p:clrMapOvr>
    <a:masterClrMapping/>
  </p:clrMapOvr>
  <p:transition spd="med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5" descr="s7xh.jpg"/>
          <p:cNvPicPr>
            <a:picLocks noChangeAspect="1"/>
          </p:cNvPicPr>
          <p:nvPr/>
        </p:nvPicPr>
        <p:blipFill>
          <a:blip r:embed="rId2" cstate="print"/>
          <a:srcRect l="3125" r="65625"/>
          <a:stretch>
            <a:fillRect/>
          </a:stretch>
        </p:blipFill>
        <p:spPr bwMode="auto">
          <a:xfrm>
            <a:off x="-142875" y="0"/>
            <a:ext cx="400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Elena\Desktop\Новая папка (2)\image-0-02-04-ce0abf4a2f3379cbad1d66000fc66adce299bff1ff0dd993885a9f8cf1b9648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76225"/>
            <a:ext cx="3573463" cy="3570288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4143375" y="4221163"/>
            <a:ext cx="47847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3600" b="1" dirty="0" err="1">
                <a:solidFill>
                  <a:srgbClr val="FF0000"/>
                </a:solidFill>
              </a:rPr>
              <a:t>Скупкин</a:t>
            </a:r>
            <a:r>
              <a:rPr lang="ru-RU" sz="3600" b="1" dirty="0">
                <a:solidFill>
                  <a:srgbClr val="FF0000"/>
                </a:solidFill>
              </a:rPr>
              <a:t> Леонид </a:t>
            </a:r>
            <a:r>
              <a:rPr lang="ru-RU" sz="2400" dirty="0">
                <a:solidFill>
                  <a:srgbClr val="660033"/>
                </a:solidFill>
              </a:rPr>
              <a:t>- </a:t>
            </a:r>
            <a:r>
              <a:rPr lang="ru-RU" sz="2000" dirty="0">
                <a:solidFill>
                  <a:srgbClr val="660033"/>
                </a:solidFill>
              </a:rPr>
              <a:t>победитель личного чемпионата города 2016 года по лыжным гонкам среди начальных классов </a:t>
            </a:r>
          </a:p>
          <a:p>
            <a:pPr algn="r"/>
            <a:r>
              <a:rPr lang="ru-RU" sz="2000" dirty="0">
                <a:solidFill>
                  <a:srgbClr val="660033"/>
                </a:solidFill>
              </a:rPr>
              <a:t>(3 взрослый разряд),</a:t>
            </a:r>
          </a:p>
          <a:p>
            <a:pPr algn="r"/>
            <a:r>
              <a:rPr lang="ru-RU" sz="2000" dirty="0">
                <a:solidFill>
                  <a:srgbClr val="660033"/>
                </a:solidFill>
              </a:rPr>
              <a:t>тренер М.А </a:t>
            </a:r>
            <a:r>
              <a:rPr lang="ru-RU" sz="2000" dirty="0" err="1">
                <a:solidFill>
                  <a:srgbClr val="660033"/>
                </a:solidFill>
              </a:rPr>
              <a:t>Скупкин</a:t>
            </a:r>
            <a:r>
              <a:rPr lang="ru-RU" sz="2000" dirty="0">
                <a:solidFill>
                  <a:srgbClr val="660033"/>
                </a:solidFill>
              </a:rPr>
              <a:t>.</a:t>
            </a:r>
          </a:p>
          <a:p>
            <a:pPr algn="r"/>
            <a:endParaRPr lang="ru-RU" sz="2000" dirty="0">
              <a:solidFill>
                <a:srgbClr val="660033"/>
              </a:solidFill>
            </a:endParaRPr>
          </a:p>
        </p:txBody>
      </p:sp>
      <p:pic>
        <p:nvPicPr>
          <p:cNvPr id="1028" name="Picture 4" descr="C:\Users\Elena\Desktop\Новая папка (2)\IMG-739f648ffd05b8f6cbfb8fe0a4d80c8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077072"/>
            <a:ext cx="2520950" cy="2519363"/>
          </a:xfrm>
          <a:prstGeom prst="rect">
            <a:avLst/>
          </a:prstGeom>
          <a:ln w="127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B786E7-C6FB-47FB-80CC-4AC0E4005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5" y="1129340"/>
            <a:ext cx="4140014" cy="276040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</p:cSld>
  <p:clrMapOvr>
    <a:masterClrMapping/>
  </p:clrMapOvr>
  <p:transition spd="med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4B698D-4227-4482-A71A-6AA52FE0A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890603" cy="52754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7EFF1D-3D0C-4699-8C9E-50554BD37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3" y="1412776"/>
            <a:ext cx="4690727" cy="528877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68B110C-DDC7-4FDA-B54E-E42F01D43C69}"/>
              </a:ext>
            </a:extLst>
          </p:cNvPr>
          <p:cNvSpPr/>
          <p:nvPr/>
        </p:nvSpPr>
        <p:spPr>
          <a:xfrm>
            <a:off x="241313" y="-1307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A52A2A"/>
                </a:solidFill>
              </a:rPr>
              <a:t/>
            </a:r>
            <a:br>
              <a:rPr lang="ru-RU" dirty="0">
                <a:solidFill>
                  <a:srgbClr val="A52A2A"/>
                </a:solidFill>
              </a:rPr>
            </a:br>
            <a:r>
              <a:rPr lang="ru-RU" dirty="0">
                <a:solidFill>
                  <a:srgbClr val="A52A2A"/>
                </a:solidFill>
              </a:rPr>
              <a:t>12 октября 2017 года в </a:t>
            </a:r>
            <a:r>
              <a:rPr lang="ru-RU" dirty="0" err="1">
                <a:solidFill>
                  <a:srgbClr val="A52A2A"/>
                </a:solidFill>
              </a:rPr>
              <a:t>ФОКе</a:t>
            </a:r>
            <a:r>
              <a:rPr lang="ru-RU" dirty="0">
                <a:solidFill>
                  <a:srgbClr val="A52A2A"/>
                </a:solidFill>
              </a:rPr>
              <a:t> "Президентский" состоялось </a:t>
            </a:r>
            <a:r>
              <a:rPr lang="ru-RU" b="1" dirty="0">
                <a:solidFill>
                  <a:srgbClr val="FF0000"/>
                </a:solidFill>
              </a:rPr>
              <a:t>торжественное вручение золотых знаков отличия комплекса </a:t>
            </a:r>
            <a:r>
              <a:rPr lang="ru-RU" b="1" dirty="0" smtClean="0">
                <a:solidFill>
                  <a:srgbClr val="FF0000"/>
                </a:solidFill>
              </a:rPr>
              <a:t>ГТО</a:t>
            </a:r>
            <a:r>
              <a:rPr lang="ru-RU" dirty="0" smtClean="0">
                <a:solidFill>
                  <a:srgbClr val="A52A2A"/>
                </a:solidFill>
              </a:rPr>
              <a:t>. Я, Лёня </a:t>
            </a:r>
            <a:r>
              <a:rPr lang="ru-RU" dirty="0" err="1">
                <a:solidFill>
                  <a:srgbClr val="A52A2A"/>
                </a:solidFill>
              </a:rPr>
              <a:t>Скупкин</a:t>
            </a:r>
            <a:r>
              <a:rPr lang="ru-RU" dirty="0">
                <a:solidFill>
                  <a:srgbClr val="A52A2A"/>
                </a:solidFill>
              </a:rPr>
              <a:t> </a:t>
            </a:r>
            <a:r>
              <a:rPr lang="ru-RU" dirty="0" smtClean="0">
                <a:solidFill>
                  <a:srgbClr val="A52A2A"/>
                </a:solidFill>
              </a:rPr>
              <a:t> был награжден золотым  знаком ГТО</a:t>
            </a:r>
            <a:r>
              <a:rPr lang="ru-RU" dirty="0">
                <a:solidFill>
                  <a:srgbClr val="A52A2A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327546"/>
      </p:ext>
    </p:extLst>
  </p:cSld>
  <p:clrMapOvr>
    <a:masterClrMapping/>
  </p:clrMapOvr>
  <p:transition spd="med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88" y="214313"/>
            <a:ext cx="864393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Обладатели золотого знака ГТО были торжественно награждены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 сентября 2018 года на Кроссе наций.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 я в этой команде!!!</a:t>
            </a:r>
            <a:endParaRPr lang="ru-RU" sz="4400" dirty="0">
              <a:latin typeface="+mn-lt"/>
              <a:cs typeface="+mn-cs"/>
            </a:endParaRPr>
          </a:p>
        </p:txBody>
      </p:sp>
      <p:pic>
        <p:nvPicPr>
          <p:cNvPr id="1026" name="Picture 2" descr="C:\Users\максим\Desktop\телефон\VJSOBAws0u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782" y="2348880"/>
            <a:ext cx="9144000" cy="4509119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4112" y="4713287"/>
            <a:ext cx="1639888" cy="2144713"/>
          </a:xfrm>
          <a:prstGeom prst="rect">
            <a:avLst/>
          </a:prstGeom>
          <a:effectLst>
            <a:outerShdw blurRad="50800" dist="38100" sx="94000" sy="94000" algn="l" rotWithShape="0">
              <a:prstClr val="black">
                <a:alpha val="76000"/>
              </a:prstClr>
            </a:outerShdw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максим\Desktop\Кросс наций 2018\DSC_3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Мой второй золотой знак ГТО!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Я этим горжусь!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267451-C59B-47AA-AC98-EF8AFD7D8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1707"/>
            <a:ext cx="5148064" cy="386104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02B611-B488-48B2-A192-6A2D18F4C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00096"/>
            <a:ext cx="4011910" cy="534921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BF6B76-1AEA-4033-AD9A-5E80A181AE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146637"/>
            <a:ext cx="3372876" cy="25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7034"/>
      </p:ext>
    </p:extLst>
  </p:cSld>
  <p:clrMapOvr>
    <a:masterClrMapping/>
  </p:clrMapOvr>
  <p:transition spd="med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Моя подготовка начинается </a:t>
            </a:r>
            <a:br>
              <a:rPr lang="ru-RU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 лета.</a:t>
            </a:r>
            <a:endParaRPr lang="ru-RU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максим\Desktop\Кросс наций 2018\DSC_3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144000" cy="6056416"/>
          </a:xfrm>
          <a:prstGeom prst="rect">
            <a:avLst/>
          </a:prstGeom>
          <a:noFill/>
        </p:spPr>
      </p:pic>
      <p:pic>
        <p:nvPicPr>
          <p:cNvPr id="2051" name="Picture 3" descr="C:\Users\максим\Desktop\телефон\HxiNmE5q96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085184"/>
            <a:ext cx="3635896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875" y="214313"/>
            <a:ext cx="24288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kern="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C:\Users\максим\Desktop\Фотоальбом\Золотой луг 2018\20180807_124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Мой тренировочный процесс.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2B5501E-BDB0-4E56-BAD4-4D70B109C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88640"/>
            <a:ext cx="2363754" cy="177281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02C702-0FCA-415B-B872-E3C157BAB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2448272" cy="201622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3419ACE-73C3-451F-8690-DCB74631C62C}"/>
              </a:ext>
            </a:extLst>
          </p:cNvPr>
          <p:cNvSpPr/>
          <p:nvPr/>
        </p:nvSpPr>
        <p:spPr>
          <a:xfrm>
            <a:off x="162474" y="2060848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</a:rPr>
              <a:t>Тренировочный процесс: </a:t>
            </a:r>
          </a:p>
          <a:p>
            <a:r>
              <a:rPr lang="ru-RU" sz="1100" dirty="0">
                <a:solidFill>
                  <a:srgbClr val="FF0000"/>
                </a:solidFill>
              </a:rPr>
              <a:t>разминка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072362E-45AA-46C5-9D0B-C4AC2C6A3BF2}"/>
              </a:ext>
            </a:extLst>
          </p:cNvPr>
          <p:cNvSpPr/>
          <p:nvPr/>
        </p:nvSpPr>
        <p:spPr>
          <a:xfrm>
            <a:off x="5391050" y="3501008"/>
            <a:ext cx="3752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Постоянное участие в соревнованиях разного уровня.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Анализ результата соревнований, выработка тактики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– один из этапов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подготовки спортсмена.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2F773C-519D-4DBF-9F70-E277D8ABFE2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60648"/>
            <a:ext cx="3359187" cy="3024337"/>
          </a:xfrm>
          <a:prstGeom prst="rect">
            <a:avLst/>
          </a:prstGeom>
          <a:ln w="12700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DE4CC4B-410E-4212-A1EA-31301AE44B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58" y="2564904"/>
            <a:ext cx="4717032" cy="273630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9EC7B23-0C46-4613-927A-9ED29987A2E8}"/>
              </a:ext>
            </a:extLst>
          </p:cNvPr>
          <p:cNvSpPr/>
          <p:nvPr/>
        </p:nvSpPr>
        <p:spPr>
          <a:xfrm>
            <a:off x="162474" y="5589241"/>
            <a:ext cx="4681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Меня тренирует мой папа, он всегда внимательно следит за моими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успехами и неудачами, относится ко мне строго.</a:t>
            </a:r>
          </a:p>
        </p:txBody>
      </p:sp>
    </p:spTree>
    <p:extLst>
      <p:ext uri="{BB962C8B-B14F-4D97-AF65-F5344CB8AC3E}">
        <p14:creationId xmlns:p14="http://schemas.microsoft.com/office/powerpoint/2010/main" val="1269260678"/>
      </p:ext>
    </p:extLst>
  </p:cSld>
  <p:clrMapOvr>
    <a:masterClrMapping/>
  </p:clrMapOvr>
  <p:transition spd="med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Лыжные гонки – один из видов сдачи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норм ГТО.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максим\Desktop\20181201_161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5AC006-F436-4B40-9200-F29F9FF9F5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5157192"/>
            <a:ext cx="468052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  </a:t>
            </a:r>
            <a:r>
              <a:rPr lang="ru-RU" sz="16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Скупкин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Леонид,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ученик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класса школы №25 города Нижний Тагил, занимаюсь лыжными гонками, имею 3-й взрослый разряд, награждён </a:t>
            </a:r>
            <a:r>
              <a:rPr lang="ru-RU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ДВУМЯ золотыми знаками ГТО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хочу поделиться своим опытом подготовки к сдаче нормативов комплекса ГТО.</a:t>
            </a:r>
          </a:p>
        </p:txBody>
      </p:sp>
    </p:spTree>
  </p:cSld>
  <p:clrMapOvr>
    <a:masterClrMapping/>
  </p:clrMapOvr>
  <p:transition spd="med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Утренняя пробежка- укрепляют иммунитет! Готовимся к сдаче норм ГТО всей командой!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максим\Desktop\Фотоальбом\Золотой луг 2018\20180807_114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9144000" cy="47971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Научная работа\20190127_131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Наша команда лыжников на тренировочном сборе в лагере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«Золотой луг»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максим\Desktop\Фотоальбом\Золотой луг 2018\20180721_184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3"/>
            <a:ext cx="9144000" cy="537321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8F6624-5823-4EAA-89EA-9CBAE3162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3" y="901039"/>
            <a:ext cx="2448272" cy="183620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1500C1A-F55F-4A13-87F8-661F8192B7FA}"/>
              </a:ext>
            </a:extLst>
          </p:cNvPr>
          <p:cNvSpPr/>
          <p:nvPr/>
        </p:nvSpPr>
        <p:spPr>
          <a:xfrm>
            <a:off x="1115616" y="188640"/>
            <a:ext cx="8584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Тесты при сдаче нормативов комплекса ГТО</a:t>
            </a:r>
          </a:p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564166-C194-415D-85A2-EE6F83FD00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667" y="2833976"/>
            <a:ext cx="2448272" cy="18417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2FE752-BFC3-4B10-A386-D7954F1667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667" y="4869160"/>
            <a:ext cx="2448273" cy="1844489"/>
          </a:xfrm>
          <a:prstGeom prst="rect">
            <a:avLst/>
          </a:prstGeom>
          <a:ln w="12700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0FE6AF-17A0-4353-A284-5BB726F435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0936" y="2282219"/>
            <a:ext cx="5657501" cy="42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38949"/>
      </p:ext>
    </p:extLst>
  </p:cSld>
  <p:clrMapOvr>
    <a:masterClrMapping/>
  </p:clrMapOvr>
  <p:transition spd="med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DB8117-262A-48A9-8CC1-D9F3D237F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512" y="3056958"/>
            <a:ext cx="2784309" cy="208823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0B5902-26EE-490C-9ED8-B52DE13AC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3652" y="3051351"/>
            <a:ext cx="2784309" cy="208823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8056AF1-8446-4860-B171-7AA231E67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8" y="473249"/>
            <a:ext cx="2276872" cy="170765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50F5F2C-9D23-4E2C-8BA4-AC644A3A5D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74122" y="1628800"/>
            <a:ext cx="1524552" cy="337491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22FB5CB-9C94-43E3-A62E-D4F50373D837}"/>
              </a:ext>
            </a:extLst>
          </p:cNvPr>
          <p:cNvSpPr/>
          <p:nvPr/>
        </p:nvSpPr>
        <p:spPr>
          <a:xfrm>
            <a:off x="2267672" y="425616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поддержания хорошей физической формы лыжнику нужно заниматься и зимой </a:t>
            </a:r>
          </a:p>
          <a:p>
            <a:pPr lvl="0"/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летом.</a:t>
            </a:r>
          </a:p>
          <a:p>
            <a:pPr lvl="0"/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F6D7DED-3637-48EB-9EA3-FAE0C1F15138}"/>
              </a:ext>
            </a:extLst>
          </p:cNvPr>
          <p:cNvSpPr/>
          <p:nvPr/>
        </p:nvSpPr>
        <p:spPr>
          <a:xfrm>
            <a:off x="205690" y="558924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100" dirty="0">
                <a:solidFill>
                  <a:prstClr val="black"/>
                </a:solidFill>
              </a:rPr>
              <a:t>Я использую разные тренажёры, которые позволяют укреплять мышцы рук.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B7D6990-3FF9-4C33-8C3C-E97435BD2752}"/>
              </a:ext>
            </a:extLst>
          </p:cNvPr>
          <p:cNvSpPr/>
          <p:nvPr/>
        </p:nvSpPr>
        <p:spPr>
          <a:xfrm>
            <a:off x="7452322" y="5108792"/>
            <a:ext cx="136815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prstClr val="black"/>
                </a:solidFill>
              </a:rPr>
              <a:t>Для лыжника важна гибкость, существует много упражнений, которые я использую на тренировках.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B685EE-55E9-4629-8D58-8B7CA35A52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9838" r="43700"/>
          <a:stretch/>
        </p:blipFill>
        <p:spPr>
          <a:xfrm>
            <a:off x="5286296" y="2685794"/>
            <a:ext cx="1927193" cy="3771795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43705083"/>
      </p:ext>
    </p:extLst>
  </p:cSld>
  <p:clrMapOvr>
    <a:masterClrMapping/>
  </p:clrMapOvr>
  <p:transition spd="med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15 марта 2019 г. я был приглашен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 в международный детский центр АРТЕК</a:t>
            </a:r>
            <a:r>
              <a:rPr lang="ru-RU" sz="3600" dirty="0" smtClean="0">
                <a:solidFill>
                  <a:srgbClr val="C0000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 descr="http://gel-school-3.ru/wp-content/uploads/2016/05/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581865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Занимайтесь спортом и сдавайте нормы ГТО!!!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максим\Desktop\IMG-4376754bde5447f2981bdd24a82c9e0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АРТЕК – МОЯ МЕЧТА!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И она сбылась!!!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0114" name="Picture 2" descr="http://www.ng.ru/upload/iblock/0fb/279-6-01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6" descr="s7xh.jpg"/>
          <p:cNvPicPr>
            <a:picLocks noChangeAspect="1"/>
          </p:cNvPicPr>
          <p:nvPr/>
        </p:nvPicPr>
        <p:blipFill>
          <a:blip r:embed="rId2" cstate="print"/>
          <a:srcRect l="3125" r="65625"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Рисунок 5" descr="gt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1"/>
            <a:ext cx="1819275" cy="112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75" y="142875"/>
            <a:ext cx="6429375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Здоровый образ жизни, потребности и привычки регулярно заниматься физкультурой и спортом начинаются с детства, ведь ценности, сформированные в детстве и в семье, остаются с человеком на всю жизнь.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F88D076-F8A3-4199-8C56-FA83491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340768"/>
            <a:ext cx="3491880" cy="187753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DA2D2C-6EA8-4150-BE5F-D453439818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5" b="100000" l="6442" r="100000">
                        <a14:foregroundMark x1="53596" y1="92896" x2="45403" y2="97399"/>
                        <a14:foregroundMark x1="72420" y1="71286" x2="61226" y2="97799"/>
                        <a14:foregroundMark x1="79737" y1="83242" x2="74171" y2="94247"/>
                        <a14:foregroundMark x1="73296" y1="81091" x2="76610" y2="98749"/>
                        <a14:foregroundMark x1="71044" y1="87944" x2="77986" y2="95998"/>
                        <a14:foregroundMark x1="77986" y1="97799" x2="75297" y2="88744"/>
                        <a14:foregroundMark x1="73296" y1="89345" x2="76861" y2="86993"/>
                        <a14:foregroundMark x1="69106" y1="89395" x2="77799" y2="87144"/>
                        <a14:foregroundMark x1="75235" y1="96398" x2="77423" y2="94797"/>
                        <a14:backgroundMark x1="73112" y1="82205" x2="77181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120" y="3068961"/>
            <a:ext cx="3491881" cy="3789040"/>
          </a:xfrm>
          <a:prstGeom prst="rect">
            <a:avLst/>
          </a:prstGeom>
          <a:ln w="19050">
            <a:noFill/>
          </a:ln>
        </p:spPr>
      </p:pic>
      <p:pic>
        <p:nvPicPr>
          <p:cNvPr id="55297" name="Picture 1" descr="C:\Users\максим\Desktop\Научная работа\DSC_03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68760"/>
            <a:ext cx="5724128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ксим\Desktop\DSC_3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Папа, мама, я и сестра – спортивная семья!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20AB7D-9BDB-4994-8E22-35C15A6BEC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9525" t="10800" r="45275" b="9401"/>
          <a:stretch/>
        </p:blipFill>
        <p:spPr>
          <a:xfrm>
            <a:off x="5940152" y="260648"/>
            <a:ext cx="3203848" cy="617029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915EB67-3CB9-4AD7-B0BF-DE52DB5FCFC1}"/>
              </a:ext>
            </a:extLst>
          </p:cNvPr>
          <p:cNvSpPr/>
          <p:nvPr/>
        </p:nvSpPr>
        <p:spPr>
          <a:xfrm>
            <a:off x="251520" y="1196752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Победители </a:t>
            </a: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регионального этапа Всероссийского конкурса "ГТО всей семьёй" - семья </a:t>
            </a:r>
            <a:r>
              <a:rPr lang="ru-RU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Скупкиных</a:t>
            </a: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r>
              <a:rPr lang="ru-RU" dirty="0" smtClean="0"/>
              <a:t>Они </a:t>
            </a:r>
            <a:r>
              <a:rPr lang="ru-RU" dirty="0"/>
              <a:t>стали участниками финала конкурса, который проходил 17 сентября 2017 года в г. Москве.</a:t>
            </a:r>
            <a:br>
              <a:rPr lang="ru-RU" dirty="0"/>
            </a:br>
            <a:r>
              <a:rPr lang="ru-RU" dirty="0" err="1" smtClean="0"/>
              <a:t>Скупкины</a:t>
            </a:r>
            <a:r>
              <a:rPr lang="ru-RU" dirty="0" smtClean="0"/>
              <a:t> </a:t>
            </a:r>
            <a:r>
              <a:rPr lang="ru-RU" dirty="0"/>
              <a:t>держались на высоте, показали достойные результаты, прославили наш </a:t>
            </a:r>
            <a:r>
              <a:rPr lang="ru-RU" dirty="0" smtClean="0"/>
              <a:t>город Нижний Тагил </a:t>
            </a:r>
            <a:r>
              <a:rPr lang="ru-RU" dirty="0"/>
              <a:t>и </a:t>
            </a:r>
          </a:p>
          <a:p>
            <a:r>
              <a:rPr lang="ru-RU" dirty="0"/>
              <a:t>Свердловскую область.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464A40-420D-4CD1-ADD0-FA6FFB37B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800" t="10318" r="38975" b="11675"/>
          <a:stretch/>
        </p:blipFill>
        <p:spPr>
          <a:xfrm>
            <a:off x="3923928" y="4005064"/>
            <a:ext cx="1924858" cy="24806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A36DE9-91C1-4D63-BCA3-65F8521473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602" t="15001" r="27162" b="9400"/>
          <a:stretch/>
        </p:blipFill>
        <p:spPr>
          <a:xfrm>
            <a:off x="467544" y="4077072"/>
            <a:ext cx="3384376" cy="2366526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0"/>
            <a:ext cx="5904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Большую роль в увлечении физической культурой  и желание быть здоровым и успешным в жизни демонстрирует наша большая спортивная семья </a:t>
            </a:r>
            <a:r>
              <a:rPr lang="ru-RU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Скупкиных</a:t>
            </a:r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 </a:t>
            </a:r>
          </a:p>
          <a:p>
            <a:pPr lvl="0"/>
            <a:endParaRPr lang="ru-RU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/>
            <a:endParaRPr lang="ru-RU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639156"/>
      </p:ext>
    </p:extLst>
  </p:cSld>
  <p:clrMapOvr>
    <a:masterClrMapping/>
  </p:clrMapOvr>
  <p:transition spd="med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4" descr="s7xh.jpg"/>
          <p:cNvPicPr>
            <a:picLocks noChangeAspect="1"/>
          </p:cNvPicPr>
          <p:nvPr/>
        </p:nvPicPr>
        <p:blipFill>
          <a:blip r:embed="rId3" cstate="print"/>
          <a:srcRect l="3125" r="65625"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5" descr="gt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571500"/>
            <a:ext cx="18192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7301" y="370331"/>
            <a:ext cx="4760763" cy="15081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Вручение золотого знака ГТО </a:t>
            </a:r>
            <a:r>
              <a:rPr lang="ru-RU" sz="1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моей бабушке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Скупкиной</a:t>
            </a:r>
            <a: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Наталье Леонидовне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2016 году.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28D1E7-CCBF-4079-AFDA-B0963A71B75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360" y="2276872"/>
            <a:ext cx="6133108" cy="41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71633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D1BEF0-8977-479F-8639-125CFECCB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5517232" cy="439203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F45D27-A795-4F27-9F71-1C10AB8401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686" y="3501008"/>
            <a:ext cx="2384367" cy="316789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0437DD3-B6CA-4769-89B6-1E85BA9C75B6}"/>
              </a:ext>
            </a:extLst>
          </p:cNvPr>
          <p:cNvSpPr/>
          <p:nvPr/>
        </p:nvSpPr>
        <p:spPr>
          <a:xfrm>
            <a:off x="179512" y="164396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Мой папа - тренер. Я в курсе всех его спортивных достижений. </a:t>
            </a: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 горжусь семейными спортивными традициями и буду стремиться их продолжать и быть достойным спортивной славы школы №25.</a:t>
            </a:r>
            <a:endParaRPr lang="ru-RU" sz="2400" dirty="0" smtClean="0"/>
          </a:p>
          <a:p>
            <a:pPr lvl="0"/>
            <a:endParaRPr lang="ru-RU" sz="2400" dirty="0">
              <a:ln w="18415" cmpd="sng">
                <a:noFill/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3B4050-AE90-46D2-AF4B-EB90FB632B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564904"/>
            <a:ext cx="1747452" cy="2404517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510FEB-EEDF-4D93-8399-F8DCB5A88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/>
          <a:stretch/>
        </p:blipFill>
        <p:spPr>
          <a:xfrm>
            <a:off x="1907704" y="4437112"/>
            <a:ext cx="2381215" cy="218063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EEF8DA4-706D-42C7-B622-38DD9104F9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20475"/>
          <a:stretch/>
        </p:blipFill>
        <p:spPr>
          <a:xfrm>
            <a:off x="6743529" y="0"/>
            <a:ext cx="2400471" cy="2587976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54299353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69FBB1-84E5-4638-969D-536F2FBF3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1"/>
          <a:stretch/>
        </p:blipFill>
        <p:spPr>
          <a:xfrm>
            <a:off x="264646" y="476672"/>
            <a:ext cx="5062064" cy="3672408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5B2E401-F9AF-4862-A1B5-2AB88B29CEBB}"/>
              </a:ext>
            </a:extLst>
          </p:cNvPr>
          <p:cNvSpPr/>
          <p:nvPr/>
        </p:nvSpPr>
        <p:spPr>
          <a:xfrm>
            <a:off x="5548830" y="116632"/>
            <a:ext cx="370368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Почётными гостями стали начальник Управления по развитию физической культуры, спорта и молодёжной политики Администрации города Нижний Тагил - Дмитрий Валерьевич </a:t>
            </a:r>
            <a:r>
              <a:rPr lang="ru-RU" sz="2000" dirty="0" err="1"/>
              <a:t>Язовских</a:t>
            </a:r>
            <a:r>
              <a:rPr lang="ru-RU" sz="2000" dirty="0"/>
              <a:t> и мастер спорта по лыжным гонкам, 14-ти кратный победитель соревнований по лыжным гонкам </a:t>
            </a:r>
          </a:p>
          <a:p>
            <a:r>
              <a:rPr lang="ru-RU" sz="2000" dirty="0"/>
              <a:t>"Тагильская снежинка", неоднократный призёр и победитель чемпионатов </a:t>
            </a:r>
            <a:r>
              <a:rPr lang="ru-RU" sz="2000" dirty="0" err="1"/>
              <a:t>УрФО</a:t>
            </a:r>
            <a:r>
              <a:rPr lang="ru-RU" sz="2000" dirty="0"/>
              <a:t> – </a:t>
            </a:r>
            <a:r>
              <a:rPr lang="ru-RU" sz="2000" dirty="0" smtClean="0"/>
              <a:t>МОЙ ПАПА, ТРЕНЕР</a:t>
            </a:r>
            <a:endParaRPr lang="ru-RU" sz="2000" dirty="0"/>
          </a:p>
          <a:p>
            <a:r>
              <a:rPr lang="ru-RU" sz="2400" b="1" dirty="0" err="1">
                <a:solidFill>
                  <a:srgbClr val="FF0000"/>
                </a:solidFill>
              </a:rPr>
              <a:t>Скупкин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Максим Александрович.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8B9A882-A84C-45C7-951A-1CE84F58B157}"/>
              </a:ext>
            </a:extLst>
          </p:cNvPr>
          <p:cNvSpPr/>
          <p:nvPr/>
        </p:nvSpPr>
        <p:spPr>
          <a:xfrm>
            <a:off x="258683" y="4802130"/>
            <a:ext cx="5278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</a:rPr>
              <a:t>21 декабря 2017 года в </a:t>
            </a:r>
            <a:r>
              <a:rPr lang="ru-RU" sz="2000" dirty="0" err="1">
                <a:solidFill>
                  <a:prstClr val="black"/>
                </a:solidFill>
              </a:rPr>
              <a:t>ФОКе</a:t>
            </a:r>
            <a:r>
              <a:rPr lang="ru-RU" sz="2000" dirty="0">
                <a:solidFill>
                  <a:prstClr val="black"/>
                </a:solidFill>
              </a:rPr>
              <a:t> "Президентский" состоялось </a:t>
            </a:r>
          </a:p>
          <a:p>
            <a:pPr lvl="0"/>
            <a:r>
              <a:rPr lang="ru-RU" sz="2000" dirty="0">
                <a:solidFill>
                  <a:srgbClr val="FF0000"/>
                </a:solidFill>
              </a:rPr>
              <a:t>Итоговое мероприятие Всероссийского физкультурно-спортивного фестиваля </a:t>
            </a:r>
          </a:p>
          <a:p>
            <a:pPr lvl="0"/>
            <a:r>
              <a:rPr lang="ru-RU" sz="2000" dirty="0">
                <a:solidFill>
                  <a:srgbClr val="FF0000"/>
                </a:solidFill>
              </a:rPr>
              <a:t>"ГТО-одна страна, одна команда!".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072548"/>
      </p:ext>
    </p:extLst>
  </p:cSld>
  <p:clrMapOvr>
    <a:masterClrMapping/>
  </p:clrMapOvr>
  <p:transition spd="med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 descr="s7xh.jpg"/>
          <p:cNvPicPr>
            <a:picLocks noChangeAspect="1"/>
          </p:cNvPicPr>
          <p:nvPr/>
        </p:nvPicPr>
        <p:blipFill>
          <a:blip r:embed="rId2" cstate="print"/>
          <a:srcRect l="3906" r="3125"/>
          <a:stretch>
            <a:fillRect/>
          </a:stretch>
        </p:blipFill>
        <p:spPr bwMode="auto">
          <a:xfrm>
            <a:off x="0" y="0"/>
            <a:ext cx="91440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C071923-ABB6-426D-8B21-BB93F3E65885}"/>
              </a:ext>
            </a:extLst>
          </p:cNvPr>
          <p:cNvSpPr/>
          <p:nvPr/>
        </p:nvSpPr>
        <p:spPr>
          <a:xfrm>
            <a:off x="323528" y="5520327"/>
            <a:ext cx="75232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kern="0" dirty="0">
                <a:ln w="1841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Моя спортивная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1466229944"/>
      </p:ext>
    </p:extLst>
  </p:cSld>
  <p:clrMapOvr>
    <a:masterClrMapping/>
  </p:clrMapOvr>
  <p:transition spd="med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416</Words>
  <Application>Microsoft Office PowerPoint</Application>
  <PresentationFormat>Экран (4:3)</PresentationFormat>
  <Paragraphs>57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Папа, мама, я и сестра – спортивная семья!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Мой второй золотой знак ГТО!  Я этим горжусь!</vt:lpstr>
      <vt:lpstr>Презентация PowerPoint</vt:lpstr>
      <vt:lpstr>Моя подготовка начинается   с лета.</vt:lpstr>
      <vt:lpstr>Мой тренировочный процесс.</vt:lpstr>
      <vt:lpstr>Презентация PowerPoint</vt:lpstr>
      <vt:lpstr>Лыжные гонки – один из видов сдачи  норм ГТО.</vt:lpstr>
      <vt:lpstr>Утренняя пробежка- укрепляют иммунитет! Готовимся к сдаче норм ГТО всей командой!</vt:lpstr>
      <vt:lpstr>Презентация PowerPoint</vt:lpstr>
      <vt:lpstr>Наша команда лыжников на тренировочном сборе в лагере  «Золотой луг»</vt:lpstr>
      <vt:lpstr>Презентация PowerPoint</vt:lpstr>
      <vt:lpstr>Презентация PowerPoint</vt:lpstr>
      <vt:lpstr>15 марта 2019 г. я был приглашен   в международный детский центр АРТЕК.</vt:lpstr>
      <vt:lpstr>Занимайтесь спортом и сдавайте нормы ГТО!!!</vt:lpstr>
      <vt:lpstr>АРТЕК – МОЯ МЕЧТА!  И она сбылась!!!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Putilova</dc:creator>
  <cp:lastModifiedBy>Admin</cp:lastModifiedBy>
  <cp:revision>113</cp:revision>
  <dcterms:created xsi:type="dcterms:W3CDTF">2017-06-02T05:46:55Z</dcterms:created>
  <dcterms:modified xsi:type="dcterms:W3CDTF">2019-04-15T10:01:15Z</dcterms:modified>
</cp:coreProperties>
</file>